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1" r:id="rId3"/>
    <p:sldId id="258" r:id="rId4"/>
    <p:sldId id="257" r:id="rId5"/>
    <p:sldId id="259" r:id="rId6"/>
    <p:sldId id="260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 showGuides="1">
      <p:cViewPr varScale="1">
        <p:scale>
          <a:sx n="65" d="100"/>
          <a:sy n="65" d="100"/>
        </p:scale>
        <p:origin x="652" y="4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jpeg>
</file>

<file path=ppt/media/image10.jpeg>
</file>

<file path=ppt/media/image2.jpg>
</file>

<file path=ppt/media/image3.jpg>
</file>

<file path=ppt/media/image4.jpg>
</file>

<file path=ppt/media/image5.jpeg>
</file>

<file path=ppt/media/image6.pn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A79FF5-559E-4459-BCC8-8AEE996A121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6B3218D-572E-4783-81D4-BD3E15182C9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F472E3-9A40-4AAC-887E-B909166458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C2808A-AAFC-447C-A440-EC52D12A0259}" type="datetimeFigureOut">
              <a:rPr lang="en-US" smtClean="0"/>
              <a:t>9/20/2021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FD0B2E2-5D88-4915-A4C7-82316FECF0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26B5C0D-8313-4FEF-A63B-E0E56B429C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6C4E71-468E-4115-97EC-EFA1CB06D1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972969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FECD10-2B0C-494C-9323-A58BE89590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593FD9C-9ACE-44BC-AC89-03B1B0A8D38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2B4D1A7-739A-4F32-9AF1-5FE903D2AC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C2808A-AAFC-447C-A440-EC52D12A0259}" type="datetimeFigureOut">
              <a:rPr lang="en-US" smtClean="0"/>
              <a:t>9/20/2021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5BFCFBB-B319-413C-A6FC-DFE4C27C26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F1ED660-D1B3-4DD8-B88B-57D824F64C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6C4E71-468E-4115-97EC-EFA1CB06D1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77039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9EA80CC-F1B5-4513-BA7C-DA4346EAF36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DFD29BF-2E29-4AAD-A55E-166B23ECAFE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77F75A6-7F60-49DA-9987-BAA1D2F82C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C2808A-AAFC-447C-A440-EC52D12A0259}" type="datetimeFigureOut">
              <a:rPr lang="en-US" smtClean="0"/>
              <a:t>9/20/2021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4A1708E-CB02-418E-8A94-31ED09C2BF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AE4EB80-615A-48D7-AC3D-EDB7D1CB1D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6C4E71-468E-4115-97EC-EFA1CB06D1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15170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687638-4B8E-44D3-B8AF-26ADCB6D8A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93C6FC-E3DD-45BF-A899-0DE5DB72C96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590A287-8D83-4C7C-BA60-1D5320A1E9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C2808A-AAFC-447C-A440-EC52D12A0259}" type="datetimeFigureOut">
              <a:rPr lang="en-US" smtClean="0"/>
              <a:t>9/20/2021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AA23A00-EB8C-40F5-BBB2-62143FC012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B798D34-8870-4A09-AFF7-1C1D82A109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6C4E71-468E-4115-97EC-EFA1CB06D1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244960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B031BE-7730-466F-A0C9-ED576B3D86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6A659D2-81FD-43E8-AB2E-712309B2F5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FB90E20-6A54-4B19-BD2B-739E0BFD95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C2808A-AAFC-447C-A440-EC52D12A0259}" type="datetimeFigureOut">
              <a:rPr lang="en-US" smtClean="0"/>
              <a:t>9/20/2021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B3691A9-930F-4E88-99CF-CA287842FB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1E247C2-7897-49AD-A800-F4530FCE20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6C4E71-468E-4115-97EC-EFA1CB06D1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69147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DD1D21-E17D-43D9-9639-D30C95F4EB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A2B0A2-EEFA-459A-A582-3DF464A2952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1B14485-4518-4873-998C-5393431CD87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0D44187-40DF-4FC5-81C0-7FBE3CC7A5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C2808A-AAFC-447C-A440-EC52D12A0259}" type="datetimeFigureOut">
              <a:rPr lang="en-US" smtClean="0"/>
              <a:t>9/20/2021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F1DE797-944E-4146-A159-11D233162A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85FFE89-F5C1-4BCB-9F32-42E3B6798E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6C4E71-468E-4115-97EC-EFA1CB06D1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08477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FA8FD0-5E86-4EDE-88A6-A845E40196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BB246A3-1798-4318-9FD2-E8D10712A31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4A85F19-CB23-43E4-8013-E375DEE7392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91120BC-8C1B-4C69-A324-CA2AA22B19E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8AFA1DC-E176-49CC-9048-F49CE126F69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ED901AE-AD81-4577-8E3E-D97B1D7F72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C2808A-AAFC-447C-A440-EC52D12A0259}" type="datetimeFigureOut">
              <a:rPr lang="en-US" smtClean="0"/>
              <a:t>9/20/2021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EC8CE23-2F3F-498C-BBDF-4AAD53BED6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4124C58-0257-450B-8834-7A8C7C1631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6C4E71-468E-4115-97EC-EFA1CB06D1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473381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087E9F-448C-4AC5-81AF-7F09009C54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DA829AE-8254-4114-BE3A-0B6A7A825E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C2808A-AAFC-447C-A440-EC52D12A0259}" type="datetimeFigureOut">
              <a:rPr lang="en-US" smtClean="0"/>
              <a:t>9/20/2021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86C0FE-DC4F-4E2B-8F8E-5DBCC9520C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17F92B0-DB5A-4316-B172-4CF99D1D48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6C4E71-468E-4115-97EC-EFA1CB06D1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89425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765CBEF-3F11-4C48-8559-E36CBC7F28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C2808A-AAFC-447C-A440-EC52D12A0259}" type="datetimeFigureOut">
              <a:rPr lang="en-US" smtClean="0"/>
              <a:t>9/20/2021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0FB400B-F223-4D63-8DA6-8398036B28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D3B682F-5039-40C6-B168-867C0E6F5A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6C4E71-468E-4115-97EC-EFA1CB06D1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41381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B61B9B-1B19-4DA8-87C0-18642C2A66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A2AAC5-6061-474B-B870-D4E322A39F7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3117CC7-D7DB-4152-ABE6-1F8316FCC81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CD44B36-444E-44CF-8B65-FE50D2C38C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C2808A-AAFC-447C-A440-EC52D12A0259}" type="datetimeFigureOut">
              <a:rPr lang="en-US" smtClean="0"/>
              <a:t>9/20/2021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A04D03B-029A-4015-AE20-BF5DF1AE04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03F1AC4-2222-43C2-8440-15AEC8A2E7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6C4E71-468E-4115-97EC-EFA1CB06D1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86949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2EC91B-A0BA-4E03-AEC3-EB8EBF2880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A15C78A-8E92-41DA-A54E-D8EC4B6B489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BE4AEE1-65FE-42D1-86F7-C79001112F5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4CFA214-FB09-4BBB-A60C-236B95CC4E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C2808A-AAFC-447C-A440-EC52D12A0259}" type="datetimeFigureOut">
              <a:rPr lang="en-US" smtClean="0"/>
              <a:t>9/20/2021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6D96161-B3C1-44BF-9F3F-BAFB11FAD5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09B9559-3B84-472F-BEC6-D86025828F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6C4E71-468E-4115-97EC-EFA1CB06D1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46573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F7AE113-3FCD-47EF-9E80-87D1A7073A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9461272-EB30-4DBB-A4B2-92469F4161F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9284D7-0582-4584-8194-1A08A7204C2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8C2808A-AAFC-447C-A440-EC52D12A0259}" type="datetimeFigureOut">
              <a:rPr lang="en-US" smtClean="0"/>
              <a:t>9/20/2021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778EA4-6FD2-4FA7-A23C-DFBBF349D2A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56C2845-05EE-456D-92AF-B5AC5F6A559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B6C4E71-468E-4115-97EC-EFA1CB06D1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18943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jpg"/><Relationship Id="rId4" Type="http://schemas.openxmlformats.org/officeDocument/2006/relationships/image" Target="../media/image3.jp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jpg"/><Relationship Id="rId4" Type="http://schemas.openxmlformats.org/officeDocument/2006/relationships/image" Target="../media/image5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picture containing text&#10;&#10;Description automatically generated">
            <a:extLst>
              <a:ext uri="{FF2B5EF4-FFF2-40B4-BE49-F238E27FC236}">
                <a16:creationId xmlns:a16="http://schemas.microsoft.com/office/drawing/2014/main" id="{45774733-D8DF-4624-81C7-BD06619A7A4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443" t="5289" r="12482" b="1277"/>
          <a:stretch/>
        </p:blipFill>
        <p:spPr>
          <a:xfrm>
            <a:off x="-4961" y="1602047"/>
            <a:ext cx="2683379" cy="2683379"/>
          </a:xfrm>
          <a:prstGeom prst="rect">
            <a:avLst/>
          </a:prstGeom>
        </p:spPr>
      </p:pic>
      <p:pic>
        <p:nvPicPr>
          <p:cNvPr id="14" name="Picture 13" descr="A picture containing text&#10;&#10;Description automatically generated">
            <a:extLst>
              <a:ext uri="{FF2B5EF4-FFF2-40B4-BE49-F238E27FC236}">
                <a16:creationId xmlns:a16="http://schemas.microsoft.com/office/drawing/2014/main" id="{F092453F-2D8E-492F-ABEA-9310837B768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426" r="34324"/>
          <a:stretch/>
        </p:blipFill>
        <p:spPr>
          <a:xfrm>
            <a:off x="5503489" y="1602047"/>
            <a:ext cx="2683379" cy="2683379"/>
          </a:xfrm>
          <a:prstGeom prst="rect">
            <a:avLst/>
          </a:prstGeom>
        </p:spPr>
      </p:pic>
      <p:pic>
        <p:nvPicPr>
          <p:cNvPr id="3" name="Picture 2" descr="A picture containing yellow, crane&#10;&#10;Description automatically generated">
            <a:extLst>
              <a:ext uri="{FF2B5EF4-FFF2-40B4-BE49-F238E27FC236}">
                <a16:creationId xmlns:a16="http://schemas.microsoft.com/office/drawing/2014/main" id="{997EABBB-2713-45E8-B203-524F88F62DDC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593" t="13593" r="20405" b="27736"/>
          <a:stretch/>
        </p:blipFill>
        <p:spPr>
          <a:xfrm>
            <a:off x="2751742" y="1602047"/>
            <a:ext cx="2683379" cy="268337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D9B0A1B-3CC5-4B8F-B376-33BF2A27A9D0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875" r="21875"/>
          <a:stretch/>
        </p:blipFill>
        <p:spPr>
          <a:xfrm>
            <a:off x="8255236" y="1602048"/>
            <a:ext cx="2683380" cy="26833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058350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D8F64EB-80F2-4442-B212-76C282C54B8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832" r="33918"/>
          <a:stretch/>
        </p:blipFill>
        <p:spPr>
          <a:xfrm>
            <a:off x="191115" y="119830"/>
            <a:ext cx="5143500" cy="5143500"/>
          </a:xfrm>
          <a:prstGeom prst="rect">
            <a:avLst/>
          </a:prstGeom>
        </p:spPr>
      </p:pic>
      <p:pic>
        <p:nvPicPr>
          <p:cNvPr id="5" name="Picture 4" descr="A picture containing text&#10;&#10;Description automatically generated">
            <a:extLst>
              <a:ext uri="{FF2B5EF4-FFF2-40B4-BE49-F238E27FC236}">
                <a16:creationId xmlns:a16="http://schemas.microsoft.com/office/drawing/2014/main" id="{E9A0BA1D-C012-4CE1-B20D-E254D6D07F5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500" r="12500"/>
          <a:stretch/>
        </p:blipFill>
        <p:spPr>
          <a:xfrm>
            <a:off x="2667000" y="0"/>
            <a:ext cx="6858000" cy="6858000"/>
          </a:xfrm>
          <a:prstGeom prst="rect">
            <a:avLst/>
          </a:prstGeom>
        </p:spPr>
      </p:pic>
      <p:pic>
        <p:nvPicPr>
          <p:cNvPr id="7" name="Picture 6" descr="A picture containing indoor, floor&#10;&#10;Description automatically generated">
            <a:extLst>
              <a:ext uri="{FF2B5EF4-FFF2-40B4-BE49-F238E27FC236}">
                <a16:creationId xmlns:a16="http://schemas.microsoft.com/office/drawing/2014/main" id="{E6ECB583-022C-4D37-9551-39EF80BE1B34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935" r="32815"/>
          <a:stretch/>
        </p:blipFill>
        <p:spPr>
          <a:xfrm>
            <a:off x="2667000" y="0"/>
            <a:ext cx="6858000" cy="6858000"/>
          </a:xfrm>
          <a:prstGeom prst="rect">
            <a:avLst/>
          </a:prstGeom>
        </p:spPr>
      </p:pic>
      <p:pic>
        <p:nvPicPr>
          <p:cNvPr id="9" name="Picture 8" descr="A picture containing yellow, crane&#10;&#10;Description automatically generated">
            <a:extLst>
              <a:ext uri="{FF2B5EF4-FFF2-40B4-BE49-F238E27FC236}">
                <a16:creationId xmlns:a16="http://schemas.microsoft.com/office/drawing/2014/main" id="{C316134D-6475-48F7-A959-5CFC94EE8CB9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449" t="14227" r="10510" b="39241"/>
          <a:stretch/>
        </p:blipFill>
        <p:spPr>
          <a:xfrm>
            <a:off x="2969348" y="1948942"/>
            <a:ext cx="5673200" cy="3191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183410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Diagram&#10;&#10;Description automatically generated">
            <a:extLst>
              <a:ext uri="{FF2B5EF4-FFF2-40B4-BE49-F238E27FC236}">
                <a16:creationId xmlns:a16="http://schemas.microsoft.com/office/drawing/2014/main" id="{1F013D5F-7C0D-4FB3-A146-4CDFCF9610A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20496" y="1584230"/>
            <a:ext cx="5086611" cy="3689540"/>
          </a:xfrm>
          <a:prstGeom prst="rect">
            <a:avLst/>
          </a:prstGeom>
        </p:spPr>
      </p:pic>
      <p:grpSp>
        <p:nvGrpSpPr>
          <p:cNvPr id="3" name="Group 2">
            <a:extLst>
              <a:ext uri="{FF2B5EF4-FFF2-40B4-BE49-F238E27FC236}">
                <a16:creationId xmlns:a16="http://schemas.microsoft.com/office/drawing/2014/main" id="{5BB626B9-2FF4-4D06-B489-758EEC940AE8}"/>
              </a:ext>
            </a:extLst>
          </p:cNvPr>
          <p:cNvGrpSpPr/>
          <p:nvPr/>
        </p:nvGrpSpPr>
        <p:grpSpPr>
          <a:xfrm>
            <a:off x="1320503" y="2705560"/>
            <a:ext cx="4102898" cy="542041"/>
            <a:chOff x="4763010" y="2959205"/>
            <a:chExt cx="4102898" cy="542041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77F80ACB-BED8-44C8-A557-4108487A5274}"/>
                </a:ext>
              </a:extLst>
            </p:cNvPr>
            <p:cNvSpPr/>
            <p:nvPr/>
          </p:nvSpPr>
          <p:spPr>
            <a:xfrm>
              <a:off x="4763010" y="2959205"/>
              <a:ext cx="4099993" cy="113122"/>
            </a:xfrm>
            <a:prstGeom prst="rect">
              <a:avLst/>
            </a:prstGeom>
            <a:solidFill>
              <a:srgbClr val="FFCC99"/>
            </a:solidFill>
            <a:ln w="19050" cap="flat" cmpd="sng" algn="ctr">
              <a:solidFill>
                <a:srgbClr val="CE4C07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orbel"/>
                <a:ea typeface="+mn-ea"/>
                <a:cs typeface="+mn-cs"/>
              </a:endParaRPr>
            </a:p>
          </p:txBody>
        </p:sp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F264FB98-1108-45C2-9796-0C028F01BC9B}"/>
                </a:ext>
              </a:extLst>
            </p:cNvPr>
            <p:cNvSpPr/>
            <p:nvPr/>
          </p:nvSpPr>
          <p:spPr>
            <a:xfrm>
              <a:off x="4763320" y="3102178"/>
              <a:ext cx="4099993" cy="113122"/>
            </a:xfrm>
            <a:prstGeom prst="rect">
              <a:avLst/>
            </a:prstGeom>
            <a:solidFill>
              <a:srgbClr val="FFCC99"/>
            </a:solidFill>
            <a:ln w="19050" cap="flat" cmpd="sng" algn="ctr">
              <a:solidFill>
                <a:srgbClr val="CE4C07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orbel"/>
                <a:ea typeface="+mn-ea"/>
                <a:cs typeface="+mn-cs"/>
              </a:endParaRPr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F409E3BE-5B31-495C-90A5-91B840D21349}"/>
                </a:ext>
              </a:extLst>
            </p:cNvPr>
            <p:cNvSpPr/>
            <p:nvPr/>
          </p:nvSpPr>
          <p:spPr>
            <a:xfrm>
              <a:off x="4764888" y="3245151"/>
              <a:ext cx="4099993" cy="113122"/>
            </a:xfrm>
            <a:prstGeom prst="rect">
              <a:avLst/>
            </a:prstGeom>
            <a:solidFill>
              <a:srgbClr val="FFCC99"/>
            </a:solidFill>
            <a:ln w="19050" cap="flat" cmpd="sng" algn="ctr">
              <a:solidFill>
                <a:srgbClr val="CE4C07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orbel"/>
                <a:ea typeface="+mn-ea"/>
                <a:cs typeface="+mn-cs"/>
              </a:endParaRPr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7A7638F3-EB5D-488D-9012-78D8518F6F24}"/>
                </a:ext>
              </a:extLst>
            </p:cNvPr>
            <p:cNvSpPr/>
            <p:nvPr/>
          </p:nvSpPr>
          <p:spPr>
            <a:xfrm>
              <a:off x="4765915" y="3388124"/>
              <a:ext cx="4099993" cy="113122"/>
            </a:xfrm>
            <a:prstGeom prst="rect">
              <a:avLst/>
            </a:prstGeom>
            <a:solidFill>
              <a:srgbClr val="FFCC99"/>
            </a:solidFill>
            <a:ln w="19050" cap="flat" cmpd="sng" algn="ctr">
              <a:solidFill>
                <a:srgbClr val="CE4C07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orbel"/>
                <a:ea typeface="+mn-ea"/>
                <a:cs typeface="+mn-cs"/>
              </a:endParaRPr>
            </a:p>
          </p:txBody>
        </p:sp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C26422BF-6349-4D50-A4AF-18F6767E9910}"/>
              </a:ext>
            </a:extLst>
          </p:cNvPr>
          <p:cNvSpPr txBox="1"/>
          <p:nvPr/>
        </p:nvSpPr>
        <p:spPr>
          <a:xfrm>
            <a:off x="2197679" y="2234383"/>
            <a:ext cx="234563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914400"/>
            <a:r>
              <a:rPr lang="en-US" sz="2000" dirty="0">
                <a:solidFill>
                  <a:srgbClr val="000000"/>
                </a:solidFill>
                <a:latin typeface="Corbel"/>
              </a:rPr>
              <a:t>Quad</a:t>
            </a:r>
          </a:p>
        </p:txBody>
      </p:sp>
      <p:pic>
        <p:nvPicPr>
          <p:cNvPr id="11" name="Picture 10" descr="A picture containing text, indoor, shelf, table&#10;&#10;Description automatically generated">
            <a:extLst>
              <a:ext uri="{FF2B5EF4-FFF2-40B4-BE49-F238E27FC236}">
                <a16:creationId xmlns:a16="http://schemas.microsoft.com/office/drawing/2014/main" id="{2B4F657A-0CF3-4ABA-B042-6E9F8F07E75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361" b="29727"/>
          <a:stretch/>
        </p:blipFill>
        <p:spPr>
          <a:xfrm>
            <a:off x="1523303" y="3429000"/>
            <a:ext cx="3694385" cy="1410655"/>
          </a:xfrm>
          <a:prstGeom prst="rect">
            <a:avLst/>
          </a:prstGeom>
        </p:spPr>
      </p:pic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94A80070-0284-45B2-BEF6-DB6CB1AA58A8}"/>
              </a:ext>
            </a:extLst>
          </p:cNvPr>
          <p:cNvCxnSpPr>
            <a:cxnSpLocks/>
          </p:cNvCxnSpPr>
          <p:nvPr/>
        </p:nvCxnSpPr>
        <p:spPr>
          <a:xfrm>
            <a:off x="5420496" y="2763049"/>
            <a:ext cx="675504" cy="0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393155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indoor, floor&#10;&#10;Description automatically generated">
            <a:extLst>
              <a:ext uri="{FF2B5EF4-FFF2-40B4-BE49-F238E27FC236}">
                <a16:creationId xmlns:a16="http://schemas.microsoft.com/office/drawing/2014/main" id="{5EC5850C-1315-4DD8-B7FA-E08F97043CF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211" r="31539"/>
          <a:stretch/>
        </p:blipFill>
        <p:spPr>
          <a:xfrm>
            <a:off x="2558927" y="1542724"/>
            <a:ext cx="2683379" cy="26833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298210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wall, indoor, case, accessory&#10;&#10;Description automatically generated">
            <a:extLst>
              <a:ext uri="{FF2B5EF4-FFF2-40B4-BE49-F238E27FC236}">
                <a16:creationId xmlns:a16="http://schemas.microsoft.com/office/drawing/2014/main" id="{5BBAADD8-9CAC-4DED-8CAD-AA55371C677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930" r="69"/>
          <a:stretch/>
        </p:blipFill>
        <p:spPr>
          <a:xfrm rot="5400000">
            <a:off x="4565739" y="651656"/>
            <a:ext cx="3640184" cy="3640184"/>
          </a:xfrm>
          <a:prstGeom prst="rect">
            <a:avLst/>
          </a:prstGeom>
        </p:spPr>
      </p:pic>
      <p:pic>
        <p:nvPicPr>
          <p:cNvPr id="5" name="Picture 4" descr="A picture containing indoor, old, case, accessory&#10;&#10;Description automatically generated">
            <a:extLst>
              <a:ext uri="{FF2B5EF4-FFF2-40B4-BE49-F238E27FC236}">
                <a16:creationId xmlns:a16="http://schemas.microsoft.com/office/drawing/2014/main" id="{1766F432-FBCA-4AEF-B480-2C76E41C441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000" t="259" b="-259"/>
          <a:stretch/>
        </p:blipFill>
        <p:spPr>
          <a:xfrm rot="5400000">
            <a:off x="840715" y="651656"/>
            <a:ext cx="3640184" cy="36401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915893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E7B208E-7480-4406-AACF-C8DE3FDAD18F}"/>
              </a:ext>
            </a:extLst>
          </p:cNvPr>
          <p:cNvSpPr txBox="1"/>
          <p:nvPr/>
        </p:nvSpPr>
        <p:spPr>
          <a:xfrm>
            <a:off x="2409913" y="1589518"/>
            <a:ext cx="2139696" cy="646331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BCAMs on </a:t>
            </a:r>
          </a:p>
          <a:p>
            <a:pPr algn="ctr"/>
            <a:r>
              <a:rPr lang="en-US" dirty="0"/>
              <a:t>alignment bars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CAB7B97-9510-457A-9275-53D1211AEDC7}"/>
              </a:ext>
            </a:extLst>
          </p:cNvPr>
          <p:cNvSpPr txBox="1"/>
          <p:nvPr/>
        </p:nvSpPr>
        <p:spPr>
          <a:xfrm>
            <a:off x="5604616" y="1589518"/>
            <a:ext cx="2137873" cy="646331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Light fibers on alignment platforms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8CC412D-EE67-4378-A1C5-485A1C7F9A81}"/>
              </a:ext>
            </a:extLst>
          </p:cNvPr>
          <p:cNvSpPr txBox="1"/>
          <p:nvPr/>
        </p:nvSpPr>
        <p:spPr>
          <a:xfrm>
            <a:off x="5604615" y="3378660"/>
            <a:ext cx="2137873" cy="646331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Brass inserts on strip boards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64CA49A-CBE0-48B8-B3F8-26F4946F1DC9}"/>
              </a:ext>
            </a:extLst>
          </p:cNvPr>
          <p:cNvSpPr txBox="1"/>
          <p:nvPr/>
        </p:nvSpPr>
        <p:spPr>
          <a:xfrm>
            <a:off x="2409912" y="3382522"/>
            <a:ext cx="2139696" cy="646331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Individual strips or local strip pattern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0BC821C0-3610-4BC5-85EC-4FF7FC530ADD}"/>
              </a:ext>
            </a:extLst>
          </p:cNvPr>
          <p:cNvCxnSpPr>
            <a:stCxn id="2" idx="3"/>
            <a:endCxn id="3" idx="1"/>
          </p:cNvCxnSpPr>
          <p:nvPr/>
        </p:nvCxnSpPr>
        <p:spPr>
          <a:xfrm>
            <a:off x="4549609" y="1912684"/>
            <a:ext cx="1055007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C352F872-DB76-4C8D-9769-7F59DC6F5585}"/>
              </a:ext>
            </a:extLst>
          </p:cNvPr>
          <p:cNvCxnSpPr>
            <a:cxnSpLocks/>
            <a:stCxn id="3" idx="2"/>
            <a:endCxn id="4" idx="0"/>
          </p:cNvCxnSpPr>
          <p:nvPr/>
        </p:nvCxnSpPr>
        <p:spPr>
          <a:xfrm flipH="1">
            <a:off x="6673552" y="2235849"/>
            <a:ext cx="1" cy="1142811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16D1D3EC-57EE-4D27-B34D-C821E6C257C5}"/>
              </a:ext>
            </a:extLst>
          </p:cNvPr>
          <p:cNvCxnSpPr>
            <a:cxnSpLocks/>
            <a:stCxn id="5" idx="3"/>
          </p:cNvCxnSpPr>
          <p:nvPr/>
        </p:nvCxnSpPr>
        <p:spPr>
          <a:xfrm flipV="1">
            <a:off x="4549608" y="3701826"/>
            <a:ext cx="1055008" cy="3862"/>
          </a:xfrm>
          <a:prstGeom prst="straightConnector1">
            <a:avLst/>
          </a:prstGeom>
          <a:ln w="38100">
            <a:solidFill>
              <a:schemeClr val="tx1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B8CD2513-EAF1-4E01-A87C-EBEE11D65CD4}"/>
              </a:ext>
            </a:extLst>
          </p:cNvPr>
          <p:cNvCxnSpPr>
            <a:cxnSpLocks/>
          </p:cNvCxnSpPr>
          <p:nvPr/>
        </p:nvCxnSpPr>
        <p:spPr>
          <a:xfrm flipV="1">
            <a:off x="4549608" y="2235849"/>
            <a:ext cx="1055007" cy="1138948"/>
          </a:xfrm>
          <a:prstGeom prst="line">
            <a:avLst/>
          </a:prstGeom>
          <a:ln w="28575">
            <a:solidFill>
              <a:schemeClr val="tx1"/>
            </a:solidFill>
            <a:prstDash val="lgDash"/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EF7E0985-2CD6-4449-A1F9-8646F6C08E1A}"/>
              </a:ext>
            </a:extLst>
          </p:cNvPr>
          <p:cNvSpPr txBox="1"/>
          <p:nvPr/>
        </p:nvSpPr>
        <p:spPr>
          <a:xfrm>
            <a:off x="4664886" y="1539490"/>
            <a:ext cx="8244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Light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E79A9A5-9E40-4F93-8242-852F0E379C5D}"/>
              </a:ext>
            </a:extLst>
          </p:cNvPr>
          <p:cNvSpPr txBox="1"/>
          <p:nvPr/>
        </p:nvSpPr>
        <p:spPr>
          <a:xfrm>
            <a:off x="4722527" y="3708342"/>
            <a:ext cx="7091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CMM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2244BED8-DCC7-4FDA-A3EC-E4F3091551C0}"/>
              </a:ext>
            </a:extLst>
          </p:cNvPr>
          <p:cNvSpPr txBox="1"/>
          <p:nvPr/>
        </p:nvSpPr>
        <p:spPr>
          <a:xfrm>
            <a:off x="4263818" y="2572677"/>
            <a:ext cx="8021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X-ray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EA37CF3A-E04D-423F-86D4-9B149C35A1EB}"/>
              </a:ext>
            </a:extLst>
          </p:cNvPr>
          <p:cNvSpPr txBox="1"/>
          <p:nvPr/>
        </p:nvSpPr>
        <p:spPr>
          <a:xfrm>
            <a:off x="6713114" y="2572677"/>
            <a:ext cx="12242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Metrology</a:t>
            </a:r>
          </a:p>
        </p:txBody>
      </p:sp>
    </p:spTree>
    <p:extLst>
      <p:ext uri="{BB962C8B-B14F-4D97-AF65-F5344CB8AC3E}">
        <p14:creationId xmlns:p14="http://schemas.microsoft.com/office/powerpoint/2010/main" val="332451166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665</TotalTime>
  <Words>25</Words>
  <Application>Microsoft Office PowerPoint</Application>
  <PresentationFormat>Widescreen</PresentationFormat>
  <Paragraphs>10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1" baseType="lpstr">
      <vt:lpstr>Arial</vt:lpstr>
      <vt:lpstr>Calibri</vt:lpstr>
      <vt:lpstr>Calibri Light</vt:lpstr>
      <vt:lpstr>Corbel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Lia Formenti</dc:creator>
  <cp:lastModifiedBy>Lia Formenti</cp:lastModifiedBy>
  <cp:revision>5</cp:revision>
  <dcterms:created xsi:type="dcterms:W3CDTF">2021-09-16T14:15:59Z</dcterms:created>
  <dcterms:modified xsi:type="dcterms:W3CDTF">2021-09-20T17:34:22Z</dcterms:modified>
</cp:coreProperties>
</file>

<file path=docProps/thumbnail.jpeg>
</file>